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Anleitungsfolie — vor dem Kolloquium löschen.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Keine neuen Informationen. Das Fazit bündelt, es ergänzt nicht.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Selbst gesagt statt gefragt. Wer die eigenen Schwachstellen benennt, nimmt der Nachfrage die Schärfe.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Am besten direkt aus der kritischen Würdigung abgeleitet.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Vorher fragen, ob diese Folie bei einer Folienbegrenzung mitzählt. Sie zählt fast immer mit.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Keine Grafik, kein Zitat, kein Logo-Feuerwerk. Nur die Angaben, die deine Hochschule verlangt.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Bei 10 Minuten Vortragszeit kannst du diese Folie weglassen.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 Prüfer:innen kennen dein Feld. Hier geht es nur darum, warum die Frage sich lohnt.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Dieselben Begriffe wie im Fazit verwenden — das schließt den Kreis.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Keine Methoden-Vorlesung. Erwartet wird, dass du sie beherrschst, nicht dass du sie erklärst.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Bei kleinen Stichproben keine Prozentzahlen — das fällt Prüfer:innen sofort auf.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Diese Folie zieht die Fragen auf sich. Das ist gut — bereite sie am gründlichsten vor.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40080"/>
            <a:ext cx="10698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benutzt du diese Vorlage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731520" y="1737360"/>
            <a:ext cx="10698480" cy="3291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8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Diese Folie löschst du als Erstes.</a:t>
            </a:r>
            <a:endParaRPr lang="en-US" sz="18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Jede folgende Folie sagt oben, wofür sie da ist, und in Grau, was daraufgehört. Grauen Text ersetzen, nicht ergänzen.</a:t>
            </a:r>
            <a:endParaRPr lang="en-US" sz="18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Rechts oben steht der Richtwert in Minuten für einen 15-Minuten-Vortrag. Bei 10 Minuten fällt die Agenda weg und aus drei Ergebnisfolien werden zwei.</a:t>
            </a:r>
            <a:endParaRPr lang="en-US" sz="18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Zwölf Folien, davon neun mit Inhalt. Wenn du mehr brauchst, ist es meistens ein Auswahlproblem und kein Platzproblem.</a:t>
            </a:r>
            <a:endParaRPr lang="en-US" sz="1800" dirty="0"/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Prüf zuerst die Vorgaben deiner Prüfungsordnung — Folienzahl, Deckblattangaben und Quellenverzeichnis sind manchmal vorgeschrieben.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731520" y="5943600"/>
            <a:ext cx="10698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616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rockyourstudium.de/kolloquium-praesentation/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· Fazit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Antwort auf Folie 4, in zwei Sätzen.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Wörtlich dieselben Begriffe wie in der Forschungsfrage.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9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· Kritische Würdigung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Drei Stichpunkte, wo deine Arbeit an Grenzen stößt.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 Begründung, nicht als Entschuldigung.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10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· Ausblick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Frage, die deine Arbeit offen lässt.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reicht.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11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· Quellenverzeichnis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keine Redezeit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Nur die Quellen, die auf den Folien vorkommen.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Format wie im Literaturverzeichnis deiner Arbeit.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12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· Titel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Thema deiner Arbeit — ausgeschrieben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 · Studiengang · Matrikelnummer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Erst- und Zweitprüfer:in · Datum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1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· Agenda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Vier bis sechs Punkte, je ein Wort oder eine kurze Zeile.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Keine Unterpunkte.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2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· Ausgangslage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Warum ist das ein Problem?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Zahl oder eine Grafik, die das Problem zeigt.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Keine Definitionen, keine Theoriegeschichte.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3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· Forschungsfrage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Frage wörtlich, groß, allein auf der Folie.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Darunter zwei Zeilen Abgrenzung: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hast du bewusst nicht untersucht?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4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· Methode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 hast du getan — und warum so?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Vorgehen in drei Stichpunkten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Auswahlkriterien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Zeile: Warum nicht die naheliegende Alternative?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5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· Ergebnis 1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Dein wichtigster Befund.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Grafik statt Fließtext. Achsen beschriften, Quelle darunter.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6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· Ergebnis 2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zweite Befund.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Beleg reicht: ein Zitat, eine Kennzahl, eine Abbildung.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7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8778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61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· Ergebnis 3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9692640" y="621792"/>
            <a:ext cx="17373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1,5 Min.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10698480" cy="0"/>
          </a:xfrm>
          <a:prstGeom prst="line">
            <a:avLst/>
          </a:prstGeom>
          <a:noFill/>
          <a:ln w="12700">
            <a:solidFill>
              <a:srgbClr val="D9D2C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37360"/>
            <a:ext cx="10698480" cy="3840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 Überraschende.</a:t>
            </a: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endParaRPr lang="en-US" sz="22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2200" dirty="0">
                <a:solidFill>
                  <a:srgbClr val="5A4E4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Befund, mit dem du selbst nicht gerechnet hast.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3152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Folie 8 von 12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772400" y="61722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786C6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Vorlage: rockyourstudium.de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RockyourStudium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Kolloquium-Präsentation — Vorlage</dc:title>
  <dc:subject>PptxGenJS Presentation</dc:subject>
  <dc:creator>RockyourStudium</dc:creator>
  <cp:lastModifiedBy>RockyourStudium</cp:lastModifiedBy>
  <cp:revision>1</cp:revision>
  <dcterms:created xsi:type="dcterms:W3CDTF">2026-08-07T15:19:33Z</dcterms:created>
  <dcterms:modified xsi:type="dcterms:W3CDTF">2026-08-07T15:19:33Z</dcterms:modified>
</cp:coreProperties>
</file>